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B4E9"/>
    <a:srgbClr val="E69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7"/>
    <p:restoredTop sz="94671"/>
  </p:normalViewPr>
  <p:slideViewPr>
    <p:cSldViewPr snapToGrid="0" snapToObjects="1">
      <p:cViewPr>
        <p:scale>
          <a:sx n="284" d="100"/>
          <a:sy n="284" d="100"/>
        </p:scale>
        <p:origin x="-10976" y="-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0213C-75B4-C447-B037-46CA63342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11F70-19D9-8D43-9C26-35190C880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C9D7-1090-BA4E-8327-1911DCA6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B3BF4-21DE-E94D-A1DC-868BB0234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B33D9-A524-1945-90D9-0DA3A714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27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E9634-F833-B64C-B8D7-29BDD0B6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E5F6C-0E64-0946-9F2F-A8FAFDCD1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32F28-DAA1-F840-93A0-88C802AEE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1A87E-B982-014D-8CEE-2451E1CE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BA22B-78CC-EA45-97BB-15B0F697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40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9A279C-7AED-9D47-B882-FFA527C34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C08FF1-FB3B-8543-A63C-FEF7D2628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10438-2B1D-424B-AF52-217FC8C76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14522-29D9-B448-83A2-8F038B00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CA11D-3405-5045-8C26-82084E83F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2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77EF-6174-C447-9B28-B5286C08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46EE-A986-274C-A9E3-DFFD24708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8106C-F8E4-0744-8D1E-3A68427A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49B1A-85BF-D948-B0D5-77CD200CC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DB990-70EC-9744-91ED-9DE0E38EC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16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60E18-1BA4-954C-A2C7-8519A4E9C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5E709-FDAC-9248-80B1-31D865F0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D04CC-A444-8745-B464-FECA4EF56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BA50A-F04F-AE4E-BB11-A0069A5E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2DC8D-BC1E-B646-9B1B-E4021A77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80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3EFD6-1757-0E4F-B8AE-4773FEE1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F2837-4443-2642-B8C4-C46842573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18CA0-8A21-7F45-A073-267BD6707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5577A-6D0A-D549-BB04-A8388D010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C2CEB-0A1B-C246-88B1-DA3B3540F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54C65-61CD-3A4F-B1E9-4B8A0D00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15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E2299-EB32-9541-A41B-46355E55A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271AA-3D18-544B-AE8D-D1B60D725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95BAC-4443-3A49-B730-D21BC363E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E2E65D-2ABC-E046-B78C-887F079B9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BC6616-5C47-1846-AEBF-AC8DA7B481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5978B-719E-F04D-B206-E2BD1CD72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6/11/18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8B8DAB-1A33-2F45-B74A-07DD96001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1D9FC9-DD87-0746-B28E-9CCAC15F6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84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ED8F9-0834-3148-AF76-B8F4E5E2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99963-4A4C-C145-8AEE-1431BD62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6/11/18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39F339-B4CE-4C45-A124-5293DD4B3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041E33-54D8-F64C-B1D7-913193DB4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85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E8272D-57C2-C148-A137-AA52925D7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6/11/18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A49A70-1F1F-114E-ABC4-4EB95E264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3FBB4-8BDE-DE4E-A8FE-3C215699D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06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7770-C695-2A41-8A0B-108DAF05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983DD-30C7-9F4B-A937-5E245831D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93EB7-387E-6A45-908C-22B7E67B9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CED8B-2D2B-3A47-9553-92FCF1D16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AB08C-F1A4-5949-89DA-352127418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AC2D2-307D-634D-B0D4-B49EE673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88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97936-99C7-954A-A0CC-DBBF7755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9BBCF8-677D-FB42-BBF1-641191EF2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AE0FA-E3BC-724F-A9FB-2D26064FA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FFDD2-C904-8048-9217-127E982B9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6/11/18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6D86D-87BC-1840-BAEB-82285020D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5D5E6-7840-E641-8546-DA98ABDD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4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2FA505-6F7B-A242-982A-D9AFD18F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18F70-F3CD-9946-9F74-6C919FF55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23DE7-8829-E443-9750-5A79ED0ED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BB195-0F74-524F-8BFF-FE22593595FD}" type="datetimeFigureOut">
              <a:rPr lang="en-US" smtClean="0"/>
              <a:t>6/11/18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3111F-391A-F245-B08D-1AACE51CA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9DAC6-5C33-DB4E-9302-C3A34E5FE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1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2EF9C9-A0B9-8C41-90A0-732B15DD7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725" y="643465"/>
            <a:ext cx="4592781" cy="59436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847933F-E56D-6746-BE79-1997D05E60DB}"/>
              </a:ext>
            </a:extLst>
          </p:cNvPr>
          <p:cNvSpPr/>
          <p:nvPr/>
        </p:nvSpPr>
        <p:spPr>
          <a:xfrm>
            <a:off x="7721854" y="1392257"/>
            <a:ext cx="137786" cy="162839"/>
          </a:xfrm>
          <a:prstGeom prst="ellipse">
            <a:avLst/>
          </a:prstGeom>
          <a:solidFill>
            <a:srgbClr val="E69F00"/>
          </a:solidFill>
          <a:ln>
            <a:solidFill>
              <a:srgbClr val="E69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F2ED89-33A9-DC49-AA96-6905DF58B08F}"/>
              </a:ext>
            </a:extLst>
          </p:cNvPr>
          <p:cNvSpPr/>
          <p:nvPr/>
        </p:nvSpPr>
        <p:spPr>
          <a:xfrm>
            <a:off x="7721854" y="1605842"/>
            <a:ext cx="137786" cy="162839"/>
          </a:xfrm>
          <a:prstGeom prst="ellipse">
            <a:avLst/>
          </a:prstGeom>
          <a:solidFill>
            <a:srgbClr val="56B4E9"/>
          </a:solidFill>
          <a:ln>
            <a:solidFill>
              <a:srgbClr val="56B4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54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E7CB2C4-5869-8042-949D-97E47D6034C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97" y="643466"/>
            <a:ext cx="5728606" cy="557106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65E19E-FC7E-E249-98A7-E2802A72B55C}"/>
              </a:ext>
            </a:extLst>
          </p:cNvPr>
          <p:cNvSpPr/>
          <p:nvPr/>
        </p:nvSpPr>
        <p:spPr>
          <a:xfrm>
            <a:off x="7168552" y="1440611"/>
            <a:ext cx="86264" cy="948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C28AA0-81DB-4B4C-A328-B08696C53F27}"/>
              </a:ext>
            </a:extLst>
          </p:cNvPr>
          <p:cNvSpPr/>
          <p:nvPr/>
        </p:nvSpPr>
        <p:spPr>
          <a:xfrm>
            <a:off x="6225397" y="2188233"/>
            <a:ext cx="90494" cy="10429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BB434D-9EBE-6C4C-B6C8-1F0A6CC8631B}"/>
              </a:ext>
            </a:extLst>
          </p:cNvPr>
          <p:cNvSpPr/>
          <p:nvPr/>
        </p:nvSpPr>
        <p:spPr>
          <a:xfrm rot="6127224">
            <a:off x="6408339" y="3268924"/>
            <a:ext cx="82153" cy="770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A99B72-C74A-2744-9519-40F85F530ECB}"/>
              </a:ext>
            </a:extLst>
          </p:cNvPr>
          <p:cNvSpPr/>
          <p:nvPr/>
        </p:nvSpPr>
        <p:spPr>
          <a:xfrm rot="16200000">
            <a:off x="6973629" y="400826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3620A8-73DE-C540-AFAD-4C839A870D3A}"/>
              </a:ext>
            </a:extLst>
          </p:cNvPr>
          <p:cNvSpPr/>
          <p:nvPr/>
        </p:nvSpPr>
        <p:spPr>
          <a:xfrm>
            <a:off x="3886845" y="2974631"/>
            <a:ext cx="145397" cy="1417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05F6DD-4E79-C74F-B0E5-CC8DA00C844C}"/>
              </a:ext>
            </a:extLst>
          </p:cNvPr>
          <p:cNvSpPr/>
          <p:nvPr/>
        </p:nvSpPr>
        <p:spPr>
          <a:xfrm>
            <a:off x="4204085" y="3689325"/>
            <a:ext cx="169817" cy="1763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9B8849-0FFC-F644-9FD5-9A8DB08620D3}"/>
              </a:ext>
            </a:extLst>
          </p:cNvPr>
          <p:cNvSpPr/>
          <p:nvPr/>
        </p:nvSpPr>
        <p:spPr>
          <a:xfrm>
            <a:off x="5682343" y="3402874"/>
            <a:ext cx="84908" cy="979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0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50A81-8914-FF41-AF1C-4F112871BF3E}"/>
              </a:ext>
            </a:extLst>
          </p:cNvPr>
          <p:cNvGrpSpPr/>
          <p:nvPr/>
        </p:nvGrpSpPr>
        <p:grpSpPr>
          <a:xfrm>
            <a:off x="2122462" y="556882"/>
            <a:ext cx="6313579" cy="6125937"/>
            <a:chOff x="2122462" y="0"/>
            <a:chExt cx="6313579" cy="61259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9FCFAF-2BF9-A341-AC31-005D6A3E0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1233" y="0"/>
              <a:ext cx="6064808" cy="612593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7064CB-BE1F-FD45-8323-56DFB7200051}"/>
                </a:ext>
              </a:extLst>
            </p:cNvPr>
            <p:cNvSpPr/>
            <p:nvPr/>
          </p:nvSpPr>
          <p:spPr>
            <a:xfrm>
              <a:off x="2122462" y="2383891"/>
              <a:ext cx="497542" cy="13581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80196-F4AB-C04A-B027-03E6465EFEE5}"/>
                </a:ext>
              </a:extLst>
            </p:cNvPr>
            <p:cNvSpPr txBox="1"/>
            <p:nvPr/>
          </p:nvSpPr>
          <p:spPr>
            <a:xfrm rot="16200000">
              <a:off x="1508468" y="2599063"/>
              <a:ext cx="1839686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spc="30" dirty="0">
                  <a:latin typeface="Arial" panose="020B0604020202020204" pitchFamily="34" charset="0"/>
                  <a:cs typeface="Arial" panose="020B0604020202020204" pitchFamily="34" charset="0"/>
                </a:rPr>
                <a:t>NMDS2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8CD3BC1-59E8-CE4F-BF0F-673B74431EB7}"/>
                </a:ext>
              </a:extLst>
            </p:cNvPr>
            <p:cNvSpPr/>
            <p:nvPr/>
          </p:nvSpPr>
          <p:spPr>
            <a:xfrm>
              <a:off x="6844553" y="779929"/>
              <a:ext cx="174812" cy="1613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1A37E31-ACD3-4F4F-947E-29783EA86A07}"/>
                </a:ext>
              </a:extLst>
            </p:cNvPr>
            <p:cNvSpPr/>
            <p:nvPr/>
          </p:nvSpPr>
          <p:spPr>
            <a:xfrm>
              <a:off x="6844553" y="1002150"/>
              <a:ext cx="174812" cy="161365"/>
            </a:xfrm>
            <a:prstGeom prst="ellipse">
              <a:avLst/>
            </a:prstGeom>
            <a:solidFill>
              <a:srgbClr val="E69F00"/>
            </a:solidFill>
            <a:ln>
              <a:solidFill>
                <a:srgbClr val="E69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1F6A81-9A21-3B41-9FEE-E5C16C4F6871}"/>
                </a:ext>
              </a:extLst>
            </p:cNvPr>
            <p:cNvSpPr/>
            <p:nvPr/>
          </p:nvSpPr>
          <p:spPr>
            <a:xfrm>
              <a:off x="6844553" y="1193922"/>
              <a:ext cx="174812" cy="161365"/>
            </a:xfrm>
            <a:prstGeom prst="ellipse">
              <a:avLst/>
            </a:prstGeom>
            <a:solidFill>
              <a:srgbClr val="56B4E9"/>
            </a:solidFill>
            <a:ln>
              <a:solidFill>
                <a:srgbClr val="56B4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59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E271C-8F4F-8748-BD28-62A0BCA2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A7866-5B94-9F4D-A786-B26C28D93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393F2CC6-F790-A548-ADBE-9D1E560B0316}"/>
              </a:ext>
            </a:extLst>
          </p:cNvPr>
          <p:cNvSpPr txBox="1"/>
          <p:nvPr/>
        </p:nvSpPr>
        <p:spPr>
          <a:xfrm>
            <a:off x="5387657" y="3284855"/>
            <a:ext cx="1416685" cy="288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kern="1200">
                <a:solidFill>
                  <a:srgbClr val="000000"/>
                </a:solidFill>
                <a:effectLst/>
                <a:latin typeface="Helvetica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R</a:t>
            </a:r>
            <a:r>
              <a:rPr lang="en-US" sz="1000" kern="1200" baseline="30000">
                <a:solidFill>
                  <a:srgbClr val="000000"/>
                </a:solidFill>
                <a:effectLst/>
                <a:latin typeface="Helvetica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2(invaded)</a:t>
            </a:r>
            <a:r>
              <a:rPr lang="en-US" sz="1000" kern="1200">
                <a:solidFill>
                  <a:srgbClr val="000000"/>
                </a:solidFill>
                <a:effectLst/>
                <a:latin typeface="Helvetica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=0.75</a:t>
            </a:r>
            <a:endParaRPr lang="en-US" sz="1000">
              <a:effectLst/>
              <a:latin typeface="Times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49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5DD167-C75F-3F42-BDE1-E405CD0B7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3542" y="643466"/>
            <a:ext cx="4304915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E41195-5FFB-094F-8B72-777AD133BAF4}"/>
              </a:ext>
            </a:extLst>
          </p:cNvPr>
          <p:cNvSpPr txBox="1"/>
          <p:nvPr/>
        </p:nvSpPr>
        <p:spPr>
          <a:xfrm>
            <a:off x="6772524" y="1060564"/>
            <a:ext cx="1254368" cy="6463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Eradicated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Invaded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326E78-A6FB-B641-A6A6-78E7DAF353DD}"/>
              </a:ext>
            </a:extLst>
          </p:cNvPr>
          <p:cNvSpPr/>
          <p:nvPr/>
        </p:nvSpPr>
        <p:spPr>
          <a:xfrm>
            <a:off x="6828651" y="1129787"/>
            <a:ext cx="174812" cy="1613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D01D3E-37FA-0446-9F1D-A24FC69CF5A6}"/>
              </a:ext>
            </a:extLst>
          </p:cNvPr>
          <p:cNvSpPr/>
          <p:nvPr/>
        </p:nvSpPr>
        <p:spPr>
          <a:xfrm>
            <a:off x="6828651" y="1317378"/>
            <a:ext cx="174812" cy="161365"/>
          </a:xfrm>
          <a:prstGeom prst="ellipse">
            <a:avLst/>
          </a:prstGeom>
          <a:solidFill>
            <a:srgbClr val="E69F00"/>
          </a:solidFill>
          <a:ln>
            <a:solidFill>
              <a:srgbClr val="E69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87112A-9274-9949-84EE-67F5F121787A}"/>
              </a:ext>
            </a:extLst>
          </p:cNvPr>
          <p:cNvSpPr/>
          <p:nvPr/>
        </p:nvSpPr>
        <p:spPr>
          <a:xfrm>
            <a:off x="6828651" y="1504970"/>
            <a:ext cx="174812" cy="161365"/>
          </a:xfrm>
          <a:prstGeom prst="ellipse">
            <a:avLst/>
          </a:prstGeom>
          <a:solidFill>
            <a:srgbClr val="56B4E9"/>
          </a:solidFill>
          <a:ln>
            <a:solidFill>
              <a:srgbClr val="56B4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A6773-7A10-FF4F-82C8-767281D84793}"/>
              </a:ext>
            </a:extLst>
          </p:cNvPr>
          <p:cNvSpPr/>
          <p:nvPr/>
        </p:nvSpPr>
        <p:spPr>
          <a:xfrm>
            <a:off x="3635298" y="3105613"/>
            <a:ext cx="423746" cy="64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C6B446-AB0D-DC44-BF71-9BF110BEDC29}"/>
              </a:ext>
            </a:extLst>
          </p:cNvPr>
          <p:cNvSpPr/>
          <p:nvPr/>
        </p:nvSpPr>
        <p:spPr>
          <a:xfrm rot="16200000">
            <a:off x="3550091" y="3290498"/>
            <a:ext cx="7409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spc="30" dirty="0">
                <a:latin typeface="Arial" panose="020B0604020202020204" pitchFamily="34" charset="0"/>
                <a:cs typeface="Arial" panose="020B0604020202020204" pitchFamily="34" charset="0"/>
              </a:rPr>
              <a:t>NMDS2</a:t>
            </a:r>
          </a:p>
        </p:txBody>
      </p:sp>
    </p:spTree>
    <p:extLst>
      <p:ext uri="{BB962C8B-B14F-4D97-AF65-F5344CB8AC3E}">
        <p14:creationId xmlns:p14="http://schemas.microsoft.com/office/powerpoint/2010/main" val="3397138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11</Words>
  <Application>Microsoft Macintosh PowerPoint</Application>
  <PresentationFormat>Widescreen</PresentationFormat>
  <Paragraphs>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MS Mincho</vt:lpstr>
      <vt:lpstr>Arial</vt:lpstr>
      <vt:lpstr>Calibri</vt:lpstr>
      <vt:lpstr>Calibri Light</vt:lpstr>
      <vt:lpstr>Helvetica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Jackson</dc:creator>
  <cp:lastModifiedBy>Michelle Jackson</cp:lastModifiedBy>
  <cp:revision>11</cp:revision>
  <dcterms:created xsi:type="dcterms:W3CDTF">2018-05-22T18:44:32Z</dcterms:created>
  <dcterms:modified xsi:type="dcterms:W3CDTF">2018-06-11T17:19:45Z</dcterms:modified>
</cp:coreProperties>
</file>